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svg>
</file>

<file path=ppt/media/image12.jpg>
</file>

<file path=ppt/media/image2.jpeg>
</file>

<file path=ppt/media/image3.png>
</file>

<file path=ppt/media/image4.svg>
</file>

<file path=ppt/media/image5.pn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937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298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383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51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604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979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635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644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3694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992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April 24,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645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April 24, 2023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3174921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8">
            <a:extLst>
              <a:ext uri="{FF2B5EF4-FFF2-40B4-BE49-F238E27FC236}">
                <a16:creationId xmlns:a16="http://schemas.microsoft.com/office/drawing/2014/main" id="{F619DE0E-F039-443E-AF60-E4B6AA72D2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10">
            <a:extLst>
              <a:ext uri="{FF2B5EF4-FFF2-40B4-BE49-F238E27FC236}">
                <a16:creationId xmlns:a16="http://schemas.microsoft.com/office/drawing/2014/main" id="{AA065953-3D69-4CD4-80C3-DF10DEB4C7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0"/>
            <a:ext cx="8104091" cy="6857571"/>
          </a:xfrm>
          <a:prstGeom prst="rect">
            <a:avLst/>
          </a:prstGeom>
          <a:gradFill>
            <a:gsLst>
              <a:gs pos="0">
                <a:schemeClr val="accent4">
                  <a:alpha val="80000"/>
                </a:schemeClr>
              </a:gs>
              <a:gs pos="100000">
                <a:schemeClr val="accent2"/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12">
            <a:extLst>
              <a:ext uri="{FF2B5EF4-FFF2-40B4-BE49-F238E27FC236}">
                <a16:creationId xmlns:a16="http://schemas.microsoft.com/office/drawing/2014/main" id="{2AB36DB5-F10D-4EDB-87E2-ECB9301FFC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74250" y="627728"/>
            <a:ext cx="4355593" cy="8104092"/>
          </a:xfrm>
          <a:prstGeom prst="rect">
            <a:avLst/>
          </a:prstGeom>
          <a:gradFill>
            <a:gsLst>
              <a:gs pos="0">
                <a:schemeClr val="accent5">
                  <a:alpha val="0"/>
                </a:schemeClr>
              </a:gs>
              <a:gs pos="91000">
                <a:schemeClr val="accent2">
                  <a:alpha val="43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14">
            <a:extLst>
              <a:ext uri="{FF2B5EF4-FFF2-40B4-BE49-F238E27FC236}">
                <a16:creationId xmlns:a16="http://schemas.microsoft.com/office/drawing/2014/main" id="{446F195D-95DC-419E-BBC1-E2B601A60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" y="-1"/>
            <a:ext cx="5638801" cy="6886827"/>
          </a:xfrm>
          <a:prstGeom prst="rect">
            <a:avLst/>
          </a:prstGeom>
          <a:gradFill>
            <a:gsLst>
              <a:gs pos="49000">
                <a:schemeClr val="accent6">
                  <a:lumMod val="75000"/>
                  <a:alpha val="0"/>
                </a:schemeClr>
              </a:gs>
              <a:gs pos="99000">
                <a:schemeClr val="accent6">
                  <a:alpha val="79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16">
            <a:extLst>
              <a:ext uri="{FF2B5EF4-FFF2-40B4-BE49-F238E27FC236}">
                <a16:creationId xmlns:a16="http://schemas.microsoft.com/office/drawing/2014/main" id="{55993D72-5628-4E5E-BB9F-96066414EE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1609180" y="724988"/>
            <a:ext cx="5121259" cy="5458067"/>
          </a:xfrm>
          <a:prstGeom prst="ellipse">
            <a:avLst/>
          </a:prstGeom>
          <a:gradFill>
            <a:gsLst>
              <a:gs pos="39000">
                <a:schemeClr val="accent4">
                  <a:lumMod val="20000"/>
                  <a:lumOff val="80000"/>
                  <a:alpha val="0"/>
                </a:schemeClr>
              </a:gs>
              <a:gs pos="100000">
                <a:schemeClr val="accent6">
                  <a:alpha val="29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1562ED3-D930-363D-EAE4-496608DF8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151" y="2920878"/>
            <a:ext cx="6292690" cy="2992576"/>
          </a:xfrm>
        </p:spPr>
        <p:txBody>
          <a:bodyPr anchor="t">
            <a:normAutofit/>
          </a:bodyPr>
          <a:lstStyle/>
          <a:p>
            <a:pPr algn="l"/>
            <a:r>
              <a:rPr lang="en-US">
                <a:solidFill>
                  <a:schemeClr val="bg1"/>
                </a:solidFill>
              </a:rPr>
              <a:t>Hedcodbook</a:t>
            </a:r>
            <a:endParaRPr lang="ru-RU">
              <a:solidFill>
                <a:schemeClr val="bg1"/>
              </a:solidFill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F8B341A-46C8-1B95-1760-DCEFC100AB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6606" y="4055637"/>
            <a:ext cx="5392495" cy="1248274"/>
          </a:xfrm>
        </p:spPr>
        <p:txBody>
          <a:bodyPr anchor="b">
            <a:normAutofit/>
          </a:bodyPr>
          <a:lstStyle/>
          <a:p>
            <a:pPr algn="l"/>
            <a:r>
              <a:rPr lang="ru-RU" sz="1400" dirty="0">
                <a:solidFill>
                  <a:schemeClr val="bg1"/>
                </a:solidFill>
              </a:rPr>
              <a:t>Выполнили</a:t>
            </a:r>
            <a:r>
              <a:rPr lang="en-US" sz="1400" dirty="0">
                <a:solidFill>
                  <a:schemeClr val="bg1"/>
                </a:solidFill>
              </a:rPr>
              <a:t>: </a:t>
            </a:r>
            <a:r>
              <a:rPr lang="ru-RU" sz="1400" dirty="0">
                <a:solidFill>
                  <a:schemeClr val="bg1"/>
                </a:solidFill>
              </a:rPr>
              <a:t>Никита Андреев и Вдовина Марина</a:t>
            </a:r>
          </a:p>
        </p:txBody>
      </p:sp>
      <p:pic>
        <p:nvPicPr>
          <p:cNvPr id="30" name="Picture 3">
            <a:extLst>
              <a:ext uri="{FF2B5EF4-FFF2-40B4-BE49-F238E27FC236}">
                <a16:creationId xmlns:a16="http://schemas.microsoft.com/office/drawing/2014/main" id="{1ED75058-842A-E600-886A-CF07E3A5A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18"/>
          <a:stretch/>
        </p:blipFill>
        <p:spPr>
          <a:xfrm>
            <a:off x="8104092" y="10"/>
            <a:ext cx="4099858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224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B15ED52-F352-441B-82BF-E0EA34836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1305FF4-4783-D89D-E333-1D97DD2C5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236" y="286601"/>
            <a:ext cx="5929422" cy="1852976"/>
          </a:xfrm>
        </p:spPr>
        <p:txBody>
          <a:bodyPr>
            <a:normAutofit/>
          </a:bodyPr>
          <a:lstStyle/>
          <a:p>
            <a:r>
              <a:rPr lang="ru-RU" sz="4000" cap="none" dirty="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2E69E9F-2DB0-74FF-D840-59BBF8A0FF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237" y="2621381"/>
            <a:ext cx="5929422" cy="33222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b="0" i="0" dirty="0">
                <a:effectLst/>
                <a:latin typeface="Times New Roman" panose="02020603050405020304" pitchFamily="18" charset="0"/>
              </a:rPr>
              <a:t>Создать сайт для книголюбов, в котором они могут обмениваться впечатлениями о книгах, а также находить новые произведения для чтения.</a:t>
            </a:r>
            <a:endParaRPr lang="ru-RU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1707E60-CEC9-4661-AA82-69242EB4BD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61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F035CD8-AE30-4146-96F2-036B0CE5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406115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Лампочка на желтом фоне с нарисованными световыми лучами и шнуром">
            <a:extLst>
              <a:ext uri="{FF2B5EF4-FFF2-40B4-BE49-F238E27FC236}">
                <a16:creationId xmlns:a16="http://schemas.microsoft.com/office/drawing/2014/main" id="{7741FDD1-29BF-919E-08E3-3B64CDA50E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599" r="8341"/>
          <a:stretch/>
        </p:blipFill>
        <p:spPr>
          <a:xfrm>
            <a:off x="8115300" y="-12515"/>
            <a:ext cx="4076700" cy="641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560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10B2E9B-7C1F-4F51-B45D-B7A4DEB7A5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2F70B4-D6AF-5A80-DCC7-441E949A1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0859" y="914400"/>
            <a:ext cx="5785658" cy="1705384"/>
          </a:xfrm>
        </p:spPr>
        <p:txBody>
          <a:bodyPr anchor="t">
            <a:normAutofit/>
          </a:bodyPr>
          <a:lstStyle/>
          <a:p>
            <a:r>
              <a:rPr lang="ru-RU" cap="none" dirty="0"/>
              <a:t>Задачи</a:t>
            </a:r>
            <a:r>
              <a:rPr lang="en-US" cap="none" dirty="0"/>
              <a:t>:</a:t>
            </a:r>
            <a:endParaRPr lang="ru-RU" cap="none" dirty="0"/>
          </a:p>
        </p:txBody>
      </p:sp>
      <p:pic>
        <p:nvPicPr>
          <p:cNvPr id="7" name="Graphic 6" descr="Книги">
            <a:extLst>
              <a:ext uri="{FF2B5EF4-FFF2-40B4-BE49-F238E27FC236}">
                <a16:creationId xmlns:a16="http://schemas.microsoft.com/office/drawing/2014/main" id="{49E6CEBB-649E-6F7C-FFF7-181F917BCD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5050" y="1706769"/>
            <a:ext cx="3654828" cy="3654828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EC1E1F98-D95A-C98C-380A-982956FA9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1292" y="2154168"/>
            <a:ext cx="5785658" cy="2760031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ru-RU" dirty="0"/>
              <a:t>1. Создать базу данных с таблицами</a:t>
            </a:r>
            <a:r>
              <a:rPr lang="en-US" dirty="0"/>
              <a:t>: library (</a:t>
            </a:r>
            <a:r>
              <a:rPr lang="ru-RU" dirty="0"/>
              <a:t>книги), </a:t>
            </a:r>
            <a:r>
              <a:rPr lang="en-US" dirty="0"/>
              <a:t>authors (</a:t>
            </a:r>
            <a:r>
              <a:rPr lang="ru-RU" dirty="0"/>
              <a:t>авторы</a:t>
            </a:r>
            <a:r>
              <a:rPr lang="en-US" dirty="0"/>
              <a:t>)</a:t>
            </a:r>
            <a:r>
              <a:rPr lang="ru-RU" dirty="0"/>
              <a:t>, </a:t>
            </a:r>
            <a:r>
              <a:rPr lang="en-US" dirty="0"/>
              <a:t>users (</a:t>
            </a:r>
            <a:r>
              <a:rPr lang="ru-RU" dirty="0"/>
              <a:t>пользователи</a:t>
            </a:r>
            <a:r>
              <a:rPr lang="en-US" dirty="0"/>
              <a:t>)</a:t>
            </a:r>
            <a:r>
              <a:rPr lang="ru-RU" dirty="0"/>
              <a:t>.</a:t>
            </a:r>
          </a:p>
          <a:p>
            <a:pPr marL="0" indent="0">
              <a:buNone/>
            </a:pPr>
            <a:r>
              <a:rPr lang="ru-RU" dirty="0"/>
              <a:t>2. Использовать </a:t>
            </a:r>
            <a:r>
              <a:rPr lang="en-US" dirty="0"/>
              <a:t>REST-API </a:t>
            </a:r>
            <a:r>
              <a:rPr lang="ru-RU" dirty="0"/>
              <a:t>для изменения, получения и добавления данных.</a:t>
            </a:r>
          </a:p>
          <a:p>
            <a:pPr marL="0" indent="0">
              <a:buNone/>
            </a:pPr>
            <a:r>
              <a:rPr lang="ru-RU" dirty="0"/>
              <a:t>3.</a:t>
            </a:r>
            <a:r>
              <a:rPr lang="en-US" dirty="0"/>
              <a:t> </a:t>
            </a:r>
            <a:r>
              <a:rPr lang="ru-RU" dirty="0"/>
              <a:t>Сделать авторизацию и регистрацию.</a:t>
            </a:r>
          </a:p>
          <a:p>
            <a:pPr marL="0" indent="0">
              <a:buNone/>
            </a:pPr>
            <a:r>
              <a:rPr lang="ru-RU" dirty="0"/>
              <a:t>4. Использовать </a:t>
            </a:r>
            <a:r>
              <a:rPr lang="en-US" dirty="0"/>
              <a:t>bootstrap.</a:t>
            </a:r>
            <a:endParaRPr lang="ru-RU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9EF05D6-F04B-4F92-9224-92BDFB098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6400800"/>
            <a:ext cx="12191999" cy="457198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accent6">
                  <a:lumMod val="75000"/>
                  <a:alpha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B50AB73-5D4A-48BB-9E44-1BE4C17E2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8"/>
            <a:ext cx="8153396" cy="448831"/>
          </a:xfrm>
          <a:prstGeom prst="rect">
            <a:avLst/>
          </a:prstGeom>
          <a:gradFill>
            <a:gsLst>
              <a:gs pos="0">
                <a:schemeClr val="accent5">
                  <a:alpha val="5000"/>
                </a:schemeClr>
              </a:gs>
              <a:gs pos="99000">
                <a:schemeClr val="accent5">
                  <a:alpha val="72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498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ECDA9F0-B506-4837-A01A-954BD50DF6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254AA46-C90C-550A-0947-EB247374A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874" y="457171"/>
            <a:ext cx="4020740" cy="2040526"/>
          </a:xfrm>
          <a:prstGeom prst="rect">
            <a:avLst/>
          </a:prstGeom>
        </p:spPr>
      </p:pic>
      <p:pic>
        <p:nvPicPr>
          <p:cNvPr id="5" name="Объект 4" descr="Изображение выглядит как текст, визитная карточка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E66AB78-E2E7-9246-8943-EEDB25362C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2" t="-336" r="11971" b="336"/>
          <a:stretch/>
        </p:blipFill>
        <p:spPr>
          <a:xfrm>
            <a:off x="6236348" y="464059"/>
            <a:ext cx="4060748" cy="2040182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9DA5DD2-8BBD-973F-7C1A-F9579FE92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3868" y="2808613"/>
            <a:ext cx="4060746" cy="20405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E6E39E6C-DAB8-CC97-B66E-C4415CF1B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6348" y="2808614"/>
            <a:ext cx="4060748" cy="2040526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100C66CE-2B3E-4513-9B9D-EC2B8182F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230792"/>
            <a:ext cx="12185276" cy="1645027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9F3C764-BCFB-4F32-B897-6513FF0F65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725" y="5230792"/>
            <a:ext cx="8461664" cy="1645027"/>
          </a:xfrm>
          <a:prstGeom prst="rect">
            <a:avLst/>
          </a:prstGeom>
          <a:gradFill>
            <a:gsLst>
              <a:gs pos="24000">
                <a:schemeClr val="accent2">
                  <a:alpha val="0"/>
                </a:schemeClr>
              </a:gs>
              <a:gs pos="99000">
                <a:schemeClr val="accent2">
                  <a:alpha val="74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411D24A-F765-48C8-813D-D3A5E5AAB1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790301" y="2007045"/>
            <a:ext cx="1177951" cy="7625445"/>
          </a:xfrm>
          <a:prstGeom prst="rect">
            <a:avLst/>
          </a:prstGeom>
          <a:gradFill>
            <a:gsLst>
              <a:gs pos="23000">
                <a:schemeClr val="accent4">
                  <a:alpha val="0"/>
                </a:schemeClr>
              </a:gs>
              <a:gs pos="99000">
                <a:schemeClr val="accent6">
                  <a:alpha val="33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EEB1A26-3662-DC7B-73BF-7F12CAE33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988" y="5484485"/>
            <a:ext cx="7085297" cy="1042894"/>
          </a:xfrm>
        </p:spPr>
        <p:txBody>
          <a:bodyPr vert="horz" lIns="0" tIns="0" rIns="0" bIns="0" rtlCol="0" anchor="ctr">
            <a:normAutofit/>
          </a:bodyPr>
          <a:lstStyle/>
          <a:p>
            <a:pPr algn="ctr"/>
            <a:r>
              <a:rPr lang="en-US" sz="3200" spc="750" dirty="0" err="1">
                <a:solidFill>
                  <a:schemeClr val="bg1"/>
                </a:solidFill>
              </a:rPr>
              <a:t>Скриншоты</a:t>
            </a:r>
            <a:endParaRPr lang="en-US" sz="3200" spc="75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518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2AE80C-3182-B3D8-1C9F-FB70DEAFD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4014" y="35505"/>
            <a:ext cx="3091607" cy="1727643"/>
          </a:xfrm>
        </p:spPr>
        <p:txBody>
          <a:bodyPr anchor="b">
            <a:normAutofit/>
          </a:bodyPr>
          <a:lstStyle/>
          <a:p>
            <a:r>
              <a:rPr lang="ru-RU" sz="2800" i="1" cap="none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Технологии</a:t>
            </a:r>
          </a:p>
        </p:txBody>
      </p:sp>
      <p:pic>
        <p:nvPicPr>
          <p:cNvPr id="5" name="Picture 4" descr="Компьютерный скрипт на экране">
            <a:extLst>
              <a:ext uri="{FF2B5EF4-FFF2-40B4-BE49-F238E27FC236}">
                <a16:creationId xmlns:a16="http://schemas.microsoft.com/office/drawing/2014/main" id="{B112EFD3-DFD6-5D61-EF36-FD08540F13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469" b="-1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22C18AB1-82A9-DE88-A950-F80277949D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13576" y="2289707"/>
            <a:ext cx="3783349" cy="366896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ru-RU" sz="1800" b="1" dirty="0">
                <a:latin typeface="Times New Roman" panose="02020603050405020304" pitchFamily="18" charset="0"/>
              </a:rPr>
              <a:t>Вся программа написана с помощью трёх языков: Python(основной код), HTML(создание шаблонов), CSS(создание дизайна). Также будут использоваться библиотеки </a:t>
            </a:r>
            <a:r>
              <a:rPr lang="en-US" sz="1800" b="1" dirty="0">
                <a:latin typeface="Times New Roman" panose="02020603050405020304" pitchFamily="18" charset="0"/>
              </a:rPr>
              <a:t>Python: flask, </a:t>
            </a:r>
            <a:r>
              <a:rPr lang="en-US" sz="1800" b="1" dirty="0" err="1">
                <a:latin typeface="Times New Roman" panose="02020603050405020304" pitchFamily="18" charset="0"/>
              </a:rPr>
              <a:t>flask_login</a:t>
            </a:r>
            <a:r>
              <a:rPr lang="en-US" sz="1800" b="1" dirty="0">
                <a:latin typeface="Times New Roman" panose="02020603050405020304" pitchFamily="18" charset="0"/>
              </a:rPr>
              <a:t>, requests, random, </a:t>
            </a:r>
            <a:r>
              <a:rPr lang="en-US" sz="1800" b="1" dirty="0" err="1">
                <a:latin typeface="Times New Roman" panose="02020603050405020304" pitchFamily="18" charset="0"/>
              </a:rPr>
              <a:t>json</a:t>
            </a:r>
            <a:r>
              <a:rPr lang="en-US" sz="1800" b="1" dirty="0">
                <a:latin typeface="Times New Roman" panose="02020603050405020304" pitchFamily="18" charset="0"/>
              </a:rPr>
              <a:t>, </a:t>
            </a:r>
            <a:r>
              <a:rPr lang="en-US" sz="1800" b="1" dirty="0" err="1">
                <a:latin typeface="Times New Roman" panose="02020603050405020304" pitchFamily="18" charset="0"/>
              </a:rPr>
              <a:t>sqlalchemy</a:t>
            </a:r>
            <a:r>
              <a:rPr lang="en-US" sz="1800" b="1" dirty="0">
                <a:latin typeface="Times New Roman" panose="02020603050405020304" pitchFamily="18" charset="0"/>
              </a:rPr>
              <a:t>, </a:t>
            </a:r>
            <a:r>
              <a:rPr lang="en-US" sz="1800" b="1" dirty="0" err="1">
                <a:latin typeface="Times New Roman" panose="02020603050405020304" pitchFamily="18" charset="0"/>
              </a:rPr>
              <a:t>werkzeug.security</a:t>
            </a:r>
            <a:r>
              <a:rPr lang="en-US" sz="1800" b="1" dirty="0">
                <a:latin typeface="Times New Roman" panose="02020603050405020304" pitchFamily="18" charset="0"/>
              </a:rPr>
              <a:t>. </a:t>
            </a:r>
            <a:r>
              <a:rPr lang="ru-RU" sz="1800" b="1" dirty="0">
                <a:latin typeface="Times New Roman" panose="02020603050405020304" pitchFamily="18" charset="0"/>
              </a:rPr>
              <a:t>В программе используется база данных(мы редактируем и добавляем информацию в неё).</a:t>
            </a:r>
            <a:endParaRPr lang="ru-RU" sz="1800" b="1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8953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3DAF4AA-9270-40B5-B73C-B11B9A92F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EEE9D9-B0C7-5683-5A4D-36EE6AEE4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598" y="462743"/>
            <a:ext cx="5327375" cy="1560022"/>
          </a:xfrm>
        </p:spPr>
        <p:txBody>
          <a:bodyPr anchor="b">
            <a:normAutofit/>
          </a:bodyPr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581A704-D515-E3D9-3E74-5FA2086E9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79374"/>
            <a:ext cx="5327373" cy="36014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/>
              <a:t>Все поставленные задачи выполнены.</a:t>
            </a:r>
            <a:r>
              <a:rPr lang="en-US" sz="2400" dirty="0"/>
              <a:t> </a:t>
            </a:r>
            <a:r>
              <a:rPr lang="ru-RU" sz="2400" dirty="0"/>
              <a:t>В дальнейшем планируется распространить сайт в массы, чтобы, как можно, больше читающих людей стали пользоваться нашей разработкой.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1D5E60A-D6B1-4F21-A993-313958AF0C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15300" y="-4"/>
            <a:ext cx="4076699" cy="6858003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90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5B7BB16B-E108-4C64-97D5-7AC67CC5E2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6724863" y="1390436"/>
            <a:ext cx="6857572" cy="4076700"/>
          </a:xfrm>
          <a:prstGeom prst="rect">
            <a:avLst/>
          </a:prstGeom>
          <a:gradFill>
            <a:gsLst>
              <a:gs pos="0">
                <a:schemeClr val="accent4">
                  <a:alpha val="13000"/>
                </a:schemeClr>
              </a:gs>
              <a:gs pos="99000">
                <a:schemeClr val="accent2">
                  <a:alpha val="52000"/>
                </a:schemeClr>
              </a:gs>
            </a:gsLst>
            <a:lin ang="3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5F6A003-4671-4F7B-A12E-2946D61E43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6785110" y="1451112"/>
            <a:ext cx="6858001" cy="3955771"/>
          </a:xfrm>
          <a:prstGeom prst="rect">
            <a:avLst/>
          </a:prstGeom>
          <a:gradFill>
            <a:gsLst>
              <a:gs pos="0">
                <a:schemeClr val="accent6">
                  <a:alpha val="0"/>
                </a:schemeClr>
              </a:gs>
              <a:gs pos="72000">
                <a:schemeClr val="tx2">
                  <a:lumMod val="75000"/>
                  <a:lumOff val="25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Флажок">
            <a:extLst>
              <a:ext uri="{FF2B5EF4-FFF2-40B4-BE49-F238E27FC236}">
                <a16:creationId xmlns:a16="http://schemas.microsoft.com/office/drawing/2014/main" id="{36598578-F535-0755-1650-9044E83D6C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69796" y="1028699"/>
            <a:ext cx="4076701" cy="4076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371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BCFF1867-CA5E-416C-80CB-68BE95CE2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451C5F-30D5-CB63-23AF-795E03DEA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028701"/>
            <a:ext cx="4372550" cy="2518436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/>
              <a:t>Спасибо</a:t>
            </a:r>
            <a:r>
              <a:rPr lang="en-US" sz="4000" spc="750" dirty="0"/>
              <a:t> </a:t>
            </a:r>
            <a:r>
              <a:rPr lang="en-US" sz="4000" spc="750"/>
              <a:t>за</a:t>
            </a:r>
            <a:r>
              <a:rPr lang="en-US" sz="4000" spc="750" dirty="0"/>
              <a:t> </a:t>
            </a:r>
            <a:r>
              <a:rPr lang="en-US" sz="4000" spc="750"/>
              <a:t>внимани</a:t>
            </a:r>
            <a:r>
              <a:rPr lang="en-US" sz="4000" spc="750" dirty="0"/>
              <a:t>!</a:t>
            </a:r>
            <a:endParaRPr lang="en-US" sz="4000" spc="75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5EA2F639-83D8-42FB-805A-0AFD485B9E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2" y="4022220"/>
            <a:ext cx="12192002" cy="2838735"/>
          </a:xfrm>
          <a:prstGeom prst="rect">
            <a:avLst/>
          </a:prstGeom>
          <a:gradFill>
            <a:gsLst>
              <a:gs pos="8000">
                <a:schemeClr val="accent6"/>
              </a:gs>
              <a:gs pos="100000">
                <a:schemeClr val="accent5">
                  <a:alpha val="9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8DB4E8D-D68B-4463-A009-8FAB6A1155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038600" y="4022219"/>
            <a:ext cx="8153400" cy="283873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99000">
                <a:schemeClr val="accent2">
                  <a:alpha val="94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5C519481-97EE-45EB-B83B-AE5C46F3DB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16759"/>
            <a:ext cx="8441142" cy="2389939"/>
          </a:xfrm>
          <a:prstGeom prst="rect">
            <a:avLst/>
          </a:prstGeom>
          <a:gradFill>
            <a:gsLst>
              <a:gs pos="0">
                <a:schemeClr val="accent6">
                  <a:alpha val="43000"/>
                </a:schemeClr>
              </a:gs>
              <a:gs pos="72000">
                <a:schemeClr val="accent5">
                  <a:alpha val="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Объект 4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9F70FCF-C75C-1040-9948-52074B753F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>
          <a:xfrm>
            <a:off x="6534222" y="1028700"/>
            <a:ext cx="4617259" cy="461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990301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LeftStep">
      <a:dk1>
        <a:srgbClr val="000000"/>
      </a:dk1>
      <a:lt1>
        <a:srgbClr val="FFFFFF"/>
      </a:lt1>
      <a:dk2>
        <a:srgbClr val="393620"/>
      </a:dk2>
      <a:lt2>
        <a:srgbClr val="E8E2E4"/>
      </a:lt2>
      <a:accent1>
        <a:srgbClr val="81AA99"/>
      </a:accent1>
      <a:accent2>
        <a:srgbClr val="76AC7F"/>
      </a:accent2>
      <a:accent3>
        <a:srgbClr val="8AAA81"/>
      </a:accent3>
      <a:accent4>
        <a:srgbClr val="96A873"/>
      </a:accent4>
      <a:accent5>
        <a:srgbClr val="A5A27D"/>
      </a:accent5>
      <a:accent6>
        <a:srgbClr val="BA9D7F"/>
      </a:accent6>
      <a:hlink>
        <a:srgbClr val="AE6985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174</Words>
  <Application>Microsoft Office PowerPoint</Application>
  <PresentationFormat>Широкоэкранный</PresentationFormat>
  <Paragraphs>15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Gill Sans Nova</vt:lpstr>
      <vt:lpstr>Times New Roman</vt:lpstr>
      <vt:lpstr>GradientRiseVTI</vt:lpstr>
      <vt:lpstr>Hedcodbook</vt:lpstr>
      <vt:lpstr>Идея проекта</vt:lpstr>
      <vt:lpstr>Задачи:</vt:lpstr>
      <vt:lpstr>Скриншоты</vt:lpstr>
      <vt:lpstr>Технологии</vt:lpstr>
      <vt:lpstr>Заключение</vt:lpstr>
      <vt:lpstr>Спасибо за внимани!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Hedcodbook</dc:title>
  <dc:creator>7117</dc:creator>
  <cp:lastModifiedBy>7117</cp:lastModifiedBy>
  <cp:revision>1</cp:revision>
  <dcterms:created xsi:type="dcterms:W3CDTF">2023-04-24T18:12:49Z</dcterms:created>
  <dcterms:modified xsi:type="dcterms:W3CDTF">2023-04-24T20:13:46Z</dcterms:modified>
</cp:coreProperties>
</file>

<file path=docProps/thumbnail.jpeg>
</file>